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7" r:id="rId3"/>
    <p:sldId id="278" r:id="rId4"/>
    <p:sldId id="279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5575C-EEC5-4578-8765-BE279FE9A3FF}" v="27" dt="2023-10-06T10:27:25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07BD0D-ADBA-42D2-8245-8D1D6DAD882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DF41A5-918E-4E6D-B2F6-3351D31A34A5}">
      <dgm:prSet custT="1"/>
      <dgm:spPr/>
      <dgm:t>
        <a:bodyPr/>
        <a:lstStyle/>
        <a:p>
          <a:pPr algn="ctr"/>
          <a:r>
            <a:rPr lang="en-US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CIVILIZATION GAME</a:t>
          </a:r>
        </a:p>
        <a:p>
          <a:pPr algn="ctr"/>
          <a:endParaRPr lang="en-US" sz="4800" b="1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269417-320E-4AF4-8476-BDDABFE471CB}" type="parTrans" cxnId="{A8FD6EEB-5FDA-4B39-90D7-9D12FA64EDF3}">
      <dgm:prSet/>
      <dgm:spPr/>
      <dgm:t>
        <a:bodyPr/>
        <a:lstStyle/>
        <a:p>
          <a:endParaRPr lang="en-US"/>
        </a:p>
      </dgm:t>
    </dgm:pt>
    <dgm:pt modelId="{4DB54C35-4437-40AE-8526-C39D530EADB4}" type="sibTrans" cxnId="{A8FD6EEB-5FDA-4B39-90D7-9D12FA64EDF3}">
      <dgm:prSet/>
      <dgm:spPr/>
      <dgm:t>
        <a:bodyPr/>
        <a:lstStyle/>
        <a:p>
          <a:endParaRPr lang="en-US"/>
        </a:p>
      </dgm:t>
    </dgm:pt>
    <dgm:pt modelId="{F8F9F5D5-7EE5-4C46-9297-92066EE59AAA}" type="pres">
      <dgm:prSet presAssocID="{D807BD0D-ADBA-42D2-8245-8D1D6DAD882D}" presName="vert0" presStyleCnt="0">
        <dgm:presLayoutVars>
          <dgm:dir/>
          <dgm:animOne val="branch"/>
          <dgm:animLvl val="lvl"/>
        </dgm:presLayoutVars>
      </dgm:prSet>
      <dgm:spPr/>
    </dgm:pt>
    <dgm:pt modelId="{3CCC2C0C-F0CE-4F78-B766-E6014F45FA60}" type="pres">
      <dgm:prSet presAssocID="{DEDF41A5-918E-4E6D-B2F6-3351D31A34A5}" presName="thickLine" presStyleLbl="alignNode1" presStyleIdx="0" presStyleCnt="1"/>
      <dgm:spPr/>
    </dgm:pt>
    <dgm:pt modelId="{54AEAE3C-D137-4675-8898-0FC93060E128}" type="pres">
      <dgm:prSet presAssocID="{DEDF41A5-918E-4E6D-B2F6-3351D31A34A5}" presName="horz1" presStyleCnt="0"/>
      <dgm:spPr/>
    </dgm:pt>
    <dgm:pt modelId="{B31D742D-EA88-4809-BA52-4B5115514729}" type="pres">
      <dgm:prSet presAssocID="{DEDF41A5-918E-4E6D-B2F6-3351D31A34A5}" presName="tx1" presStyleLbl="revTx" presStyleIdx="0" presStyleCnt="1" custScaleY="85575"/>
      <dgm:spPr/>
    </dgm:pt>
    <dgm:pt modelId="{F9D56CA8-4167-48F6-ACE7-F63864D04C86}" type="pres">
      <dgm:prSet presAssocID="{DEDF41A5-918E-4E6D-B2F6-3351D31A34A5}" presName="vert1" presStyleCnt="0"/>
      <dgm:spPr/>
    </dgm:pt>
  </dgm:ptLst>
  <dgm:cxnLst>
    <dgm:cxn modelId="{AD2EEB71-7BC1-4B5F-BE79-62E4E94EAC7A}" type="presOf" srcId="{DEDF41A5-918E-4E6D-B2F6-3351D31A34A5}" destId="{B31D742D-EA88-4809-BA52-4B5115514729}" srcOrd="0" destOrd="0" presId="urn:microsoft.com/office/officeart/2008/layout/LinedList"/>
    <dgm:cxn modelId="{BA73F7AE-9972-4E86-860B-AD21D43AAC8C}" type="presOf" srcId="{D807BD0D-ADBA-42D2-8245-8D1D6DAD882D}" destId="{F8F9F5D5-7EE5-4C46-9297-92066EE59AAA}" srcOrd="0" destOrd="0" presId="urn:microsoft.com/office/officeart/2008/layout/LinedList"/>
    <dgm:cxn modelId="{A8FD6EEB-5FDA-4B39-90D7-9D12FA64EDF3}" srcId="{D807BD0D-ADBA-42D2-8245-8D1D6DAD882D}" destId="{DEDF41A5-918E-4E6D-B2F6-3351D31A34A5}" srcOrd="0" destOrd="0" parTransId="{BE269417-320E-4AF4-8476-BDDABFE471CB}" sibTransId="{4DB54C35-4437-40AE-8526-C39D530EADB4}"/>
    <dgm:cxn modelId="{94A3E03B-983C-4FB2-B9A2-D9E300E992AF}" type="presParOf" srcId="{F8F9F5D5-7EE5-4C46-9297-92066EE59AAA}" destId="{3CCC2C0C-F0CE-4F78-B766-E6014F45FA60}" srcOrd="0" destOrd="0" presId="urn:microsoft.com/office/officeart/2008/layout/LinedList"/>
    <dgm:cxn modelId="{DAD6170F-F82F-4AD1-A052-467C9793E599}" type="presParOf" srcId="{F8F9F5D5-7EE5-4C46-9297-92066EE59AAA}" destId="{54AEAE3C-D137-4675-8898-0FC93060E128}" srcOrd="1" destOrd="0" presId="urn:microsoft.com/office/officeart/2008/layout/LinedList"/>
    <dgm:cxn modelId="{D663EB30-9B66-4FE0-9F77-250F1E7A89B1}" type="presParOf" srcId="{54AEAE3C-D137-4675-8898-0FC93060E128}" destId="{B31D742D-EA88-4809-BA52-4B5115514729}" srcOrd="0" destOrd="0" presId="urn:microsoft.com/office/officeart/2008/layout/LinedList"/>
    <dgm:cxn modelId="{C92A2E04-C89C-4ED5-9E71-FFF25249C6EC}" type="presParOf" srcId="{54AEAE3C-D137-4675-8898-0FC93060E128}" destId="{F9D56CA8-4167-48F6-ACE7-F63864D04C8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D5A9D9-FD00-4DEE-8C74-76C9B6DCCD98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C0A74E0-B6C0-4EAB-916B-EBF621B6F772}" type="pres">
      <dgm:prSet presAssocID="{1DD5A9D9-FD00-4DEE-8C74-76C9B6DCCD9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F6282E7E-57F2-4F6A-BC8C-61066DE18CB9}" type="presOf" srcId="{1DD5A9D9-FD00-4DEE-8C74-76C9B6DCCD98}" destId="{AC0A74E0-B6C0-4EAB-916B-EBF621B6F772}" srcOrd="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7C26CD-C9BD-4416-9322-D6F3B0EC0045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0C6000F-2ECD-469D-BF28-D4B14D99A70D}">
      <dgm:prSet phldrT="[Text]"/>
      <dgm:spPr/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AWT</a:t>
          </a:r>
        </a:p>
      </dgm:t>
    </dgm:pt>
    <dgm:pt modelId="{9B63B5DA-C8E7-429C-B47C-6E97FC985516}" type="parTrans" cxnId="{5562C64B-3606-4AF6-A6AE-D3BD35E7E1BE}">
      <dgm:prSet/>
      <dgm:spPr/>
      <dgm:t>
        <a:bodyPr/>
        <a:lstStyle/>
        <a:p>
          <a:endParaRPr lang="en-IN"/>
        </a:p>
      </dgm:t>
    </dgm:pt>
    <dgm:pt modelId="{D4A35FCD-9BF7-4C77-997B-4897A30E7608}" type="sibTrans" cxnId="{5562C64B-3606-4AF6-A6AE-D3BD35E7E1BE}">
      <dgm:prSet/>
      <dgm:spPr/>
      <dgm:t>
        <a:bodyPr/>
        <a:lstStyle/>
        <a:p>
          <a:endParaRPr lang="en-IN"/>
        </a:p>
      </dgm:t>
    </dgm:pt>
    <dgm:pt modelId="{8C66A847-01FD-45A0-B539-7328BD0B9E33}">
      <dgm:prSet phldrT="[Text]"/>
      <dgm:spPr/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SWING</a:t>
          </a:r>
        </a:p>
      </dgm:t>
    </dgm:pt>
    <dgm:pt modelId="{9EA3F55D-8F08-498A-A9E4-944C7D4F0031}" type="parTrans" cxnId="{E19335A8-92E0-4742-8A37-656CAFA8DC17}">
      <dgm:prSet/>
      <dgm:spPr/>
      <dgm:t>
        <a:bodyPr/>
        <a:lstStyle/>
        <a:p>
          <a:endParaRPr lang="en-IN"/>
        </a:p>
      </dgm:t>
    </dgm:pt>
    <dgm:pt modelId="{61201E3D-09F8-4689-85CC-5FADCD8BA3A3}" type="sibTrans" cxnId="{E19335A8-92E0-4742-8A37-656CAFA8DC17}">
      <dgm:prSet/>
      <dgm:spPr/>
      <dgm:t>
        <a:bodyPr/>
        <a:lstStyle/>
        <a:p>
          <a:endParaRPr lang="en-IN"/>
        </a:p>
      </dgm:t>
    </dgm:pt>
    <dgm:pt modelId="{738E67DC-EE9B-476A-AF9D-A2580477F3F9}">
      <dgm:prSet phldrT="[Text]"/>
      <dgm:spPr/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JVM</a:t>
          </a:r>
        </a:p>
      </dgm:t>
    </dgm:pt>
    <dgm:pt modelId="{E094F1DD-15DE-4287-8920-22F184BF879C}" type="parTrans" cxnId="{5008A2BE-24D3-484C-8B73-C9AF00DCECCB}">
      <dgm:prSet/>
      <dgm:spPr/>
      <dgm:t>
        <a:bodyPr/>
        <a:lstStyle/>
        <a:p>
          <a:endParaRPr lang="en-IN"/>
        </a:p>
      </dgm:t>
    </dgm:pt>
    <dgm:pt modelId="{EE694C44-E456-43E0-A0D8-ADC015BBE19B}" type="sibTrans" cxnId="{5008A2BE-24D3-484C-8B73-C9AF00DCECCB}">
      <dgm:prSet/>
      <dgm:spPr/>
      <dgm:t>
        <a:bodyPr/>
        <a:lstStyle/>
        <a:p>
          <a:endParaRPr lang="en-IN"/>
        </a:p>
      </dgm:t>
    </dgm:pt>
    <dgm:pt modelId="{DD2CE127-EC82-47D4-A0D8-679DBB94DC1F}">
      <dgm:prSet phldrT="[Text]"/>
      <dgm:spPr/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JAVA THREADING</a:t>
          </a:r>
        </a:p>
      </dgm:t>
    </dgm:pt>
    <dgm:pt modelId="{42E1277B-86FD-4D97-B1ED-C7FD87A2BECC}" type="parTrans" cxnId="{F4BA1547-ECC4-4621-A88C-EC52A6F51387}">
      <dgm:prSet/>
      <dgm:spPr/>
      <dgm:t>
        <a:bodyPr/>
        <a:lstStyle/>
        <a:p>
          <a:endParaRPr lang="en-IN"/>
        </a:p>
      </dgm:t>
    </dgm:pt>
    <dgm:pt modelId="{CD68C786-1274-4F40-9112-2AB758D228D9}" type="sibTrans" cxnId="{F4BA1547-ECC4-4621-A88C-EC52A6F51387}">
      <dgm:prSet/>
      <dgm:spPr/>
      <dgm:t>
        <a:bodyPr/>
        <a:lstStyle/>
        <a:p>
          <a:endParaRPr lang="en-IN"/>
        </a:p>
      </dgm:t>
    </dgm:pt>
    <dgm:pt modelId="{8CF60D7E-002B-4363-9A6A-C14664B0086E}">
      <dgm:prSet phldrT="[Text]"/>
      <dgm:spPr/>
      <dgm:t>
        <a:bodyPr/>
        <a:lstStyle/>
        <a:p>
          <a:r>
            <a:rPr lang="en-IN" b="1" dirty="0">
              <a:latin typeface="Arial Black" panose="020B0A04020102020204" pitchFamily="34" charset="0"/>
            </a:rPr>
            <a:t>BASIC</a:t>
          </a:r>
          <a:r>
            <a:rPr lang="en-IN" dirty="0">
              <a:latin typeface="Arial Black" panose="020B0A04020102020204" pitchFamily="34" charset="0"/>
            </a:rPr>
            <a:t> </a:t>
          </a:r>
          <a:r>
            <a:rPr lang="en-IN" b="1" dirty="0">
              <a:latin typeface="Arial Black" panose="020B0A04020102020204" pitchFamily="34" charset="0"/>
            </a:rPr>
            <a:t>JAVA</a:t>
          </a:r>
        </a:p>
      </dgm:t>
    </dgm:pt>
    <dgm:pt modelId="{71461ACC-20BB-4242-AC93-1B199819F2E7}" type="parTrans" cxnId="{9886D7BC-425F-4859-9C06-8BE579DCFD3A}">
      <dgm:prSet/>
      <dgm:spPr/>
      <dgm:t>
        <a:bodyPr/>
        <a:lstStyle/>
        <a:p>
          <a:endParaRPr lang="en-IN"/>
        </a:p>
      </dgm:t>
    </dgm:pt>
    <dgm:pt modelId="{6694768A-0980-4C2B-BE52-671C08AA1920}" type="sibTrans" cxnId="{9886D7BC-425F-4859-9C06-8BE579DCFD3A}">
      <dgm:prSet/>
      <dgm:spPr/>
      <dgm:t>
        <a:bodyPr/>
        <a:lstStyle/>
        <a:p>
          <a:endParaRPr lang="en-IN"/>
        </a:p>
      </dgm:t>
    </dgm:pt>
    <dgm:pt modelId="{BB89340E-8062-4879-9705-9F847FE7A7C1}" type="pres">
      <dgm:prSet presAssocID="{AA7C26CD-C9BD-4416-9322-D6F3B0EC0045}" presName="cycle" presStyleCnt="0">
        <dgm:presLayoutVars>
          <dgm:dir/>
          <dgm:resizeHandles val="exact"/>
        </dgm:presLayoutVars>
      </dgm:prSet>
      <dgm:spPr/>
    </dgm:pt>
    <dgm:pt modelId="{DA510F02-BB01-4557-AB59-41FC69A68491}" type="pres">
      <dgm:prSet presAssocID="{20C6000F-2ECD-469D-BF28-D4B14D99A70D}" presName="node" presStyleLbl="node1" presStyleIdx="0" presStyleCnt="5">
        <dgm:presLayoutVars>
          <dgm:bulletEnabled val="1"/>
        </dgm:presLayoutVars>
      </dgm:prSet>
      <dgm:spPr/>
    </dgm:pt>
    <dgm:pt modelId="{C156C878-E8D9-4DED-949E-7523F8BBECBE}" type="pres">
      <dgm:prSet presAssocID="{20C6000F-2ECD-469D-BF28-D4B14D99A70D}" presName="spNode" presStyleCnt="0"/>
      <dgm:spPr/>
    </dgm:pt>
    <dgm:pt modelId="{ED26E65E-9EE0-45A0-ADB8-438F41081969}" type="pres">
      <dgm:prSet presAssocID="{D4A35FCD-9BF7-4C77-997B-4897A30E7608}" presName="sibTrans" presStyleLbl="sibTrans1D1" presStyleIdx="0" presStyleCnt="5"/>
      <dgm:spPr/>
    </dgm:pt>
    <dgm:pt modelId="{3D9622E1-8FA0-4EC3-BB2D-70C40E6ADE7F}" type="pres">
      <dgm:prSet presAssocID="{8C66A847-01FD-45A0-B539-7328BD0B9E33}" presName="node" presStyleLbl="node1" presStyleIdx="1" presStyleCnt="5">
        <dgm:presLayoutVars>
          <dgm:bulletEnabled val="1"/>
        </dgm:presLayoutVars>
      </dgm:prSet>
      <dgm:spPr/>
    </dgm:pt>
    <dgm:pt modelId="{EDE870E1-4046-490B-AF4D-89530C1E4163}" type="pres">
      <dgm:prSet presAssocID="{8C66A847-01FD-45A0-B539-7328BD0B9E33}" presName="spNode" presStyleCnt="0"/>
      <dgm:spPr/>
    </dgm:pt>
    <dgm:pt modelId="{6A4220DA-78D8-40FC-B292-ABF2E6035844}" type="pres">
      <dgm:prSet presAssocID="{61201E3D-09F8-4689-85CC-5FADCD8BA3A3}" presName="sibTrans" presStyleLbl="sibTrans1D1" presStyleIdx="1" presStyleCnt="5"/>
      <dgm:spPr/>
    </dgm:pt>
    <dgm:pt modelId="{882555C4-21FC-4628-8636-22DBD23432DA}" type="pres">
      <dgm:prSet presAssocID="{738E67DC-EE9B-476A-AF9D-A2580477F3F9}" presName="node" presStyleLbl="node1" presStyleIdx="2" presStyleCnt="5">
        <dgm:presLayoutVars>
          <dgm:bulletEnabled val="1"/>
        </dgm:presLayoutVars>
      </dgm:prSet>
      <dgm:spPr/>
    </dgm:pt>
    <dgm:pt modelId="{F8022A37-78FD-4623-BCB3-D95D8497938E}" type="pres">
      <dgm:prSet presAssocID="{738E67DC-EE9B-476A-AF9D-A2580477F3F9}" presName="spNode" presStyleCnt="0"/>
      <dgm:spPr/>
    </dgm:pt>
    <dgm:pt modelId="{50F673AA-0E9E-465A-96D5-40C49376B74A}" type="pres">
      <dgm:prSet presAssocID="{EE694C44-E456-43E0-A0D8-ADC015BBE19B}" presName="sibTrans" presStyleLbl="sibTrans1D1" presStyleIdx="2" presStyleCnt="5"/>
      <dgm:spPr/>
    </dgm:pt>
    <dgm:pt modelId="{2A89F42F-7530-44CB-930F-C13D92E4B83B}" type="pres">
      <dgm:prSet presAssocID="{DD2CE127-EC82-47D4-A0D8-679DBB94DC1F}" presName="node" presStyleLbl="node1" presStyleIdx="3" presStyleCnt="5">
        <dgm:presLayoutVars>
          <dgm:bulletEnabled val="1"/>
        </dgm:presLayoutVars>
      </dgm:prSet>
      <dgm:spPr/>
    </dgm:pt>
    <dgm:pt modelId="{66DBA2DD-E205-414A-8096-5D832BFDD8A2}" type="pres">
      <dgm:prSet presAssocID="{DD2CE127-EC82-47D4-A0D8-679DBB94DC1F}" presName="spNode" presStyleCnt="0"/>
      <dgm:spPr/>
    </dgm:pt>
    <dgm:pt modelId="{6F9AEBA7-9C7D-4D44-A252-32E1686E0525}" type="pres">
      <dgm:prSet presAssocID="{CD68C786-1274-4F40-9112-2AB758D228D9}" presName="sibTrans" presStyleLbl="sibTrans1D1" presStyleIdx="3" presStyleCnt="5"/>
      <dgm:spPr/>
    </dgm:pt>
    <dgm:pt modelId="{80F2FA9C-ED55-42AE-8369-B596F05FAA17}" type="pres">
      <dgm:prSet presAssocID="{8CF60D7E-002B-4363-9A6A-C14664B0086E}" presName="node" presStyleLbl="node1" presStyleIdx="4" presStyleCnt="5">
        <dgm:presLayoutVars>
          <dgm:bulletEnabled val="1"/>
        </dgm:presLayoutVars>
      </dgm:prSet>
      <dgm:spPr/>
    </dgm:pt>
    <dgm:pt modelId="{59707E0E-AF13-40C1-B06F-DDF49BEB1923}" type="pres">
      <dgm:prSet presAssocID="{8CF60D7E-002B-4363-9A6A-C14664B0086E}" presName="spNode" presStyleCnt="0"/>
      <dgm:spPr/>
    </dgm:pt>
    <dgm:pt modelId="{75AA1908-4C3C-44EC-94B6-D43CD209F257}" type="pres">
      <dgm:prSet presAssocID="{6694768A-0980-4C2B-BE52-671C08AA1920}" presName="sibTrans" presStyleLbl="sibTrans1D1" presStyleIdx="4" presStyleCnt="5"/>
      <dgm:spPr/>
    </dgm:pt>
  </dgm:ptLst>
  <dgm:cxnLst>
    <dgm:cxn modelId="{F689691B-B4FD-4B7A-8FA4-B291AEC0FBBB}" type="presOf" srcId="{CD68C786-1274-4F40-9112-2AB758D228D9}" destId="{6F9AEBA7-9C7D-4D44-A252-32E1686E0525}" srcOrd="0" destOrd="0" presId="urn:microsoft.com/office/officeart/2005/8/layout/cycle6"/>
    <dgm:cxn modelId="{4A158B25-C9D3-4290-9844-DF2A4BA7F2CC}" type="presOf" srcId="{D4A35FCD-9BF7-4C77-997B-4897A30E7608}" destId="{ED26E65E-9EE0-45A0-ADB8-438F41081969}" srcOrd="0" destOrd="0" presId="urn:microsoft.com/office/officeart/2005/8/layout/cycle6"/>
    <dgm:cxn modelId="{21530726-629B-49FA-A17D-F3FCDA665BC3}" type="presOf" srcId="{20C6000F-2ECD-469D-BF28-D4B14D99A70D}" destId="{DA510F02-BB01-4557-AB59-41FC69A68491}" srcOrd="0" destOrd="0" presId="urn:microsoft.com/office/officeart/2005/8/layout/cycle6"/>
    <dgm:cxn modelId="{BEC6DF5D-FDC7-4EDB-8D71-AB1C6E541363}" type="presOf" srcId="{AA7C26CD-C9BD-4416-9322-D6F3B0EC0045}" destId="{BB89340E-8062-4879-9705-9F847FE7A7C1}" srcOrd="0" destOrd="0" presId="urn:microsoft.com/office/officeart/2005/8/layout/cycle6"/>
    <dgm:cxn modelId="{E9057A5E-6A78-4CB1-8DDD-4861744A4440}" type="presOf" srcId="{DD2CE127-EC82-47D4-A0D8-679DBB94DC1F}" destId="{2A89F42F-7530-44CB-930F-C13D92E4B83B}" srcOrd="0" destOrd="0" presId="urn:microsoft.com/office/officeart/2005/8/layout/cycle6"/>
    <dgm:cxn modelId="{F4BA1547-ECC4-4621-A88C-EC52A6F51387}" srcId="{AA7C26CD-C9BD-4416-9322-D6F3B0EC0045}" destId="{DD2CE127-EC82-47D4-A0D8-679DBB94DC1F}" srcOrd="3" destOrd="0" parTransId="{42E1277B-86FD-4D97-B1ED-C7FD87A2BECC}" sibTransId="{CD68C786-1274-4F40-9112-2AB758D228D9}"/>
    <dgm:cxn modelId="{C7426A6B-D017-435F-8C99-257CE7D3B7A1}" type="presOf" srcId="{8CF60D7E-002B-4363-9A6A-C14664B0086E}" destId="{80F2FA9C-ED55-42AE-8369-B596F05FAA17}" srcOrd="0" destOrd="0" presId="urn:microsoft.com/office/officeart/2005/8/layout/cycle6"/>
    <dgm:cxn modelId="{5562C64B-3606-4AF6-A6AE-D3BD35E7E1BE}" srcId="{AA7C26CD-C9BD-4416-9322-D6F3B0EC0045}" destId="{20C6000F-2ECD-469D-BF28-D4B14D99A70D}" srcOrd="0" destOrd="0" parTransId="{9B63B5DA-C8E7-429C-B47C-6E97FC985516}" sibTransId="{D4A35FCD-9BF7-4C77-997B-4897A30E7608}"/>
    <dgm:cxn modelId="{59AE3985-CD8F-4575-890F-13AB45F05043}" type="presOf" srcId="{738E67DC-EE9B-476A-AF9D-A2580477F3F9}" destId="{882555C4-21FC-4628-8636-22DBD23432DA}" srcOrd="0" destOrd="0" presId="urn:microsoft.com/office/officeart/2005/8/layout/cycle6"/>
    <dgm:cxn modelId="{4D47888D-624A-42D9-86EE-5E83102AE82F}" type="presOf" srcId="{EE694C44-E456-43E0-A0D8-ADC015BBE19B}" destId="{50F673AA-0E9E-465A-96D5-40C49376B74A}" srcOrd="0" destOrd="0" presId="urn:microsoft.com/office/officeart/2005/8/layout/cycle6"/>
    <dgm:cxn modelId="{D79A27A2-B92A-451C-8E2D-7941F0CA9612}" type="presOf" srcId="{8C66A847-01FD-45A0-B539-7328BD0B9E33}" destId="{3D9622E1-8FA0-4EC3-BB2D-70C40E6ADE7F}" srcOrd="0" destOrd="0" presId="urn:microsoft.com/office/officeart/2005/8/layout/cycle6"/>
    <dgm:cxn modelId="{16DBC9A6-EAED-450A-A9E3-456755410260}" type="presOf" srcId="{6694768A-0980-4C2B-BE52-671C08AA1920}" destId="{75AA1908-4C3C-44EC-94B6-D43CD209F257}" srcOrd="0" destOrd="0" presId="urn:microsoft.com/office/officeart/2005/8/layout/cycle6"/>
    <dgm:cxn modelId="{E19335A8-92E0-4742-8A37-656CAFA8DC17}" srcId="{AA7C26CD-C9BD-4416-9322-D6F3B0EC0045}" destId="{8C66A847-01FD-45A0-B539-7328BD0B9E33}" srcOrd="1" destOrd="0" parTransId="{9EA3F55D-8F08-498A-A9E4-944C7D4F0031}" sibTransId="{61201E3D-09F8-4689-85CC-5FADCD8BA3A3}"/>
    <dgm:cxn modelId="{7CB971BC-7042-4591-82F6-E3BD9E6D4A92}" type="presOf" srcId="{61201E3D-09F8-4689-85CC-5FADCD8BA3A3}" destId="{6A4220DA-78D8-40FC-B292-ABF2E6035844}" srcOrd="0" destOrd="0" presId="urn:microsoft.com/office/officeart/2005/8/layout/cycle6"/>
    <dgm:cxn modelId="{9886D7BC-425F-4859-9C06-8BE579DCFD3A}" srcId="{AA7C26CD-C9BD-4416-9322-D6F3B0EC0045}" destId="{8CF60D7E-002B-4363-9A6A-C14664B0086E}" srcOrd="4" destOrd="0" parTransId="{71461ACC-20BB-4242-AC93-1B199819F2E7}" sibTransId="{6694768A-0980-4C2B-BE52-671C08AA1920}"/>
    <dgm:cxn modelId="{5008A2BE-24D3-484C-8B73-C9AF00DCECCB}" srcId="{AA7C26CD-C9BD-4416-9322-D6F3B0EC0045}" destId="{738E67DC-EE9B-476A-AF9D-A2580477F3F9}" srcOrd="2" destOrd="0" parTransId="{E094F1DD-15DE-4287-8920-22F184BF879C}" sibTransId="{EE694C44-E456-43E0-A0D8-ADC015BBE19B}"/>
    <dgm:cxn modelId="{A4EA3DE4-AF63-4E5F-B6FE-5AD6BA8924AA}" type="presParOf" srcId="{BB89340E-8062-4879-9705-9F847FE7A7C1}" destId="{DA510F02-BB01-4557-AB59-41FC69A68491}" srcOrd="0" destOrd="0" presId="urn:microsoft.com/office/officeart/2005/8/layout/cycle6"/>
    <dgm:cxn modelId="{CB17A432-9DC9-4155-BA01-F380FF959D9F}" type="presParOf" srcId="{BB89340E-8062-4879-9705-9F847FE7A7C1}" destId="{C156C878-E8D9-4DED-949E-7523F8BBECBE}" srcOrd="1" destOrd="0" presId="urn:microsoft.com/office/officeart/2005/8/layout/cycle6"/>
    <dgm:cxn modelId="{64CA2258-8B00-4026-BD4C-4FEB2CE2A4CF}" type="presParOf" srcId="{BB89340E-8062-4879-9705-9F847FE7A7C1}" destId="{ED26E65E-9EE0-45A0-ADB8-438F41081969}" srcOrd="2" destOrd="0" presId="urn:microsoft.com/office/officeart/2005/8/layout/cycle6"/>
    <dgm:cxn modelId="{E9D0421F-A6DA-4D8F-B730-319128258E74}" type="presParOf" srcId="{BB89340E-8062-4879-9705-9F847FE7A7C1}" destId="{3D9622E1-8FA0-4EC3-BB2D-70C40E6ADE7F}" srcOrd="3" destOrd="0" presId="urn:microsoft.com/office/officeart/2005/8/layout/cycle6"/>
    <dgm:cxn modelId="{0E61312E-7914-4603-91F1-9ADD1C58A838}" type="presParOf" srcId="{BB89340E-8062-4879-9705-9F847FE7A7C1}" destId="{EDE870E1-4046-490B-AF4D-89530C1E4163}" srcOrd="4" destOrd="0" presId="urn:microsoft.com/office/officeart/2005/8/layout/cycle6"/>
    <dgm:cxn modelId="{D2DD2068-F2A1-4641-AB80-C1DD448EB3D9}" type="presParOf" srcId="{BB89340E-8062-4879-9705-9F847FE7A7C1}" destId="{6A4220DA-78D8-40FC-B292-ABF2E6035844}" srcOrd="5" destOrd="0" presId="urn:microsoft.com/office/officeart/2005/8/layout/cycle6"/>
    <dgm:cxn modelId="{5C0F8149-E829-4B1B-B31E-7282EC667136}" type="presParOf" srcId="{BB89340E-8062-4879-9705-9F847FE7A7C1}" destId="{882555C4-21FC-4628-8636-22DBD23432DA}" srcOrd="6" destOrd="0" presId="urn:microsoft.com/office/officeart/2005/8/layout/cycle6"/>
    <dgm:cxn modelId="{40B8A6D9-EE9B-474F-8895-D3489508769B}" type="presParOf" srcId="{BB89340E-8062-4879-9705-9F847FE7A7C1}" destId="{F8022A37-78FD-4623-BCB3-D95D8497938E}" srcOrd="7" destOrd="0" presId="urn:microsoft.com/office/officeart/2005/8/layout/cycle6"/>
    <dgm:cxn modelId="{ADE6B9CE-EE36-4180-A221-FD4B5CB0BBCD}" type="presParOf" srcId="{BB89340E-8062-4879-9705-9F847FE7A7C1}" destId="{50F673AA-0E9E-465A-96D5-40C49376B74A}" srcOrd="8" destOrd="0" presId="urn:microsoft.com/office/officeart/2005/8/layout/cycle6"/>
    <dgm:cxn modelId="{604AAF40-8942-4CC5-BE3E-1A52F567213E}" type="presParOf" srcId="{BB89340E-8062-4879-9705-9F847FE7A7C1}" destId="{2A89F42F-7530-44CB-930F-C13D92E4B83B}" srcOrd="9" destOrd="0" presId="urn:microsoft.com/office/officeart/2005/8/layout/cycle6"/>
    <dgm:cxn modelId="{4B9BF8D9-B7DB-4D77-BC08-4F51E62AC864}" type="presParOf" srcId="{BB89340E-8062-4879-9705-9F847FE7A7C1}" destId="{66DBA2DD-E205-414A-8096-5D832BFDD8A2}" srcOrd="10" destOrd="0" presId="urn:microsoft.com/office/officeart/2005/8/layout/cycle6"/>
    <dgm:cxn modelId="{B323C349-BB65-43AF-B9D9-15E9276C8671}" type="presParOf" srcId="{BB89340E-8062-4879-9705-9F847FE7A7C1}" destId="{6F9AEBA7-9C7D-4D44-A252-32E1686E0525}" srcOrd="11" destOrd="0" presId="urn:microsoft.com/office/officeart/2005/8/layout/cycle6"/>
    <dgm:cxn modelId="{C0F2263F-20AC-46F4-B48C-E506A4E111AA}" type="presParOf" srcId="{BB89340E-8062-4879-9705-9F847FE7A7C1}" destId="{80F2FA9C-ED55-42AE-8369-B596F05FAA17}" srcOrd="12" destOrd="0" presId="urn:microsoft.com/office/officeart/2005/8/layout/cycle6"/>
    <dgm:cxn modelId="{68420F92-1285-4041-A8F9-93BD22085C1C}" type="presParOf" srcId="{BB89340E-8062-4879-9705-9F847FE7A7C1}" destId="{59707E0E-AF13-40C1-B06F-DDF49BEB1923}" srcOrd="13" destOrd="0" presId="urn:microsoft.com/office/officeart/2005/8/layout/cycle6"/>
    <dgm:cxn modelId="{0DCFC7F0-B58D-4C2D-906B-91D9C2A766F1}" type="presParOf" srcId="{BB89340E-8062-4879-9705-9F847FE7A7C1}" destId="{75AA1908-4C3C-44EC-94B6-D43CD209F257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C2C0C-F0CE-4F78-B766-E6014F45FA60}">
      <dsp:nvSpPr>
        <dsp:cNvPr id="0" name=""/>
        <dsp:cNvSpPr/>
      </dsp:nvSpPr>
      <dsp:spPr>
        <a:xfrm>
          <a:off x="0" y="24084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D742D-EA88-4809-BA52-4B5115514729}">
      <dsp:nvSpPr>
        <dsp:cNvPr id="0" name=""/>
        <dsp:cNvSpPr/>
      </dsp:nvSpPr>
      <dsp:spPr>
        <a:xfrm>
          <a:off x="0" y="240840"/>
          <a:ext cx="6492875" cy="2838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460" tIns="251460" rIns="251460" bIns="251460" numCol="1" spcCol="1270" anchor="t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CIVILIZATION GAME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b="1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0840"/>
        <a:ext cx="6492875" cy="2838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10F02-BB01-4557-AB59-41FC69A68491}">
      <dsp:nvSpPr>
        <dsp:cNvPr id="0" name=""/>
        <dsp:cNvSpPr/>
      </dsp:nvSpPr>
      <dsp:spPr>
        <a:xfrm>
          <a:off x="2207161" y="1000"/>
          <a:ext cx="1471440" cy="9564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AWT</a:t>
          </a:r>
        </a:p>
      </dsp:txBody>
      <dsp:txXfrm>
        <a:off x="2253850" y="47689"/>
        <a:ext cx="1378062" cy="863058"/>
      </dsp:txXfrm>
    </dsp:sp>
    <dsp:sp modelId="{ED26E65E-9EE0-45A0-ADB8-438F41081969}">
      <dsp:nvSpPr>
        <dsp:cNvPr id="0" name=""/>
        <dsp:cNvSpPr/>
      </dsp:nvSpPr>
      <dsp:spPr>
        <a:xfrm>
          <a:off x="1029425" y="479218"/>
          <a:ext cx="3826911" cy="3826911"/>
        </a:xfrm>
        <a:custGeom>
          <a:avLst/>
          <a:gdLst/>
          <a:ahLst/>
          <a:cxnLst/>
          <a:rect l="0" t="0" r="0" b="0"/>
          <a:pathLst>
            <a:path>
              <a:moveTo>
                <a:pt x="2659316" y="151353"/>
              </a:moveTo>
              <a:arcTo wR="1913455" hR="1913455" stAng="17576516" swAng="196476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622E1-8FA0-4EC3-BB2D-70C40E6ADE7F}">
      <dsp:nvSpPr>
        <dsp:cNvPr id="0" name=""/>
        <dsp:cNvSpPr/>
      </dsp:nvSpPr>
      <dsp:spPr>
        <a:xfrm>
          <a:off x="4026965" y="1323166"/>
          <a:ext cx="1471440" cy="9564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SWING</a:t>
          </a:r>
        </a:p>
      </dsp:txBody>
      <dsp:txXfrm>
        <a:off x="4073654" y="1369855"/>
        <a:ext cx="1378062" cy="863058"/>
      </dsp:txXfrm>
    </dsp:sp>
    <dsp:sp modelId="{6A4220DA-78D8-40FC-B292-ABF2E6035844}">
      <dsp:nvSpPr>
        <dsp:cNvPr id="0" name=""/>
        <dsp:cNvSpPr/>
      </dsp:nvSpPr>
      <dsp:spPr>
        <a:xfrm>
          <a:off x="1029425" y="479218"/>
          <a:ext cx="3826911" cy="3826911"/>
        </a:xfrm>
        <a:custGeom>
          <a:avLst/>
          <a:gdLst/>
          <a:ahLst/>
          <a:cxnLst/>
          <a:rect l="0" t="0" r="0" b="0"/>
          <a:pathLst>
            <a:path>
              <a:moveTo>
                <a:pt x="3824253" y="1812627"/>
              </a:moveTo>
              <a:arcTo wR="1913455" hR="1913455" stAng="21418767" swAng="21987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555C4-21FC-4628-8636-22DBD23432DA}">
      <dsp:nvSpPr>
        <dsp:cNvPr id="0" name=""/>
        <dsp:cNvSpPr/>
      </dsp:nvSpPr>
      <dsp:spPr>
        <a:xfrm>
          <a:off x="3331862" y="3462474"/>
          <a:ext cx="1471440" cy="9564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JVM</a:t>
          </a:r>
        </a:p>
      </dsp:txBody>
      <dsp:txXfrm>
        <a:off x="3378551" y="3509163"/>
        <a:ext cx="1378062" cy="863058"/>
      </dsp:txXfrm>
    </dsp:sp>
    <dsp:sp modelId="{50F673AA-0E9E-465A-96D5-40C49376B74A}">
      <dsp:nvSpPr>
        <dsp:cNvPr id="0" name=""/>
        <dsp:cNvSpPr/>
      </dsp:nvSpPr>
      <dsp:spPr>
        <a:xfrm>
          <a:off x="1029425" y="479218"/>
          <a:ext cx="3826911" cy="3826911"/>
        </a:xfrm>
        <a:custGeom>
          <a:avLst/>
          <a:gdLst/>
          <a:ahLst/>
          <a:cxnLst/>
          <a:rect l="0" t="0" r="0" b="0"/>
          <a:pathLst>
            <a:path>
              <a:moveTo>
                <a:pt x="2294816" y="3788522"/>
              </a:moveTo>
              <a:arcTo wR="1913455" hR="1913455" stAng="4710223" swAng="13795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89F42F-7530-44CB-930F-C13D92E4B83B}">
      <dsp:nvSpPr>
        <dsp:cNvPr id="0" name=""/>
        <dsp:cNvSpPr/>
      </dsp:nvSpPr>
      <dsp:spPr>
        <a:xfrm>
          <a:off x="1082460" y="3462474"/>
          <a:ext cx="1471440" cy="9564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JAVA THREADING</a:t>
          </a:r>
        </a:p>
      </dsp:txBody>
      <dsp:txXfrm>
        <a:off x="1129149" y="3509163"/>
        <a:ext cx="1378062" cy="863058"/>
      </dsp:txXfrm>
    </dsp:sp>
    <dsp:sp modelId="{6F9AEBA7-9C7D-4D44-A252-32E1686E0525}">
      <dsp:nvSpPr>
        <dsp:cNvPr id="0" name=""/>
        <dsp:cNvSpPr/>
      </dsp:nvSpPr>
      <dsp:spPr>
        <a:xfrm>
          <a:off x="1029425" y="479218"/>
          <a:ext cx="3826911" cy="3826911"/>
        </a:xfrm>
        <a:custGeom>
          <a:avLst/>
          <a:gdLst/>
          <a:ahLst/>
          <a:cxnLst/>
          <a:rect l="0" t="0" r="0" b="0"/>
          <a:pathLst>
            <a:path>
              <a:moveTo>
                <a:pt x="320176" y="2973066"/>
              </a:moveTo>
              <a:arcTo wR="1913455" hR="1913455" stAng="8782447" swAng="21987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2FA9C-ED55-42AE-8369-B596F05FAA17}">
      <dsp:nvSpPr>
        <dsp:cNvPr id="0" name=""/>
        <dsp:cNvSpPr/>
      </dsp:nvSpPr>
      <dsp:spPr>
        <a:xfrm>
          <a:off x="387356" y="1323166"/>
          <a:ext cx="1471440" cy="9564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Arial Black" panose="020B0A04020102020204" pitchFamily="34" charset="0"/>
            </a:rPr>
            <a:t>BASIC</a:t>
          </a:r>
          <a:r>
            <a:rPr lang="en-IN" sz="1400" kern="1200" dirty="0">
              <a:latin typeface="Arial Black" panose="020B0A04020102020204" pitchFamily="34" charset="0"/>
            </a:rPr>
            <a:t> </a:t>
          </a:r>
          <a:r>
            <a:rPr lang="en-IN" sz="1400" b="1" kern="1200" dirty="0">
              <a:latin typeface="Arial Black" panose="020B0A04020102020204" pitchFamily="34" charset="0"/>
            </a:rPr>
            <a:t>JAVA</a:t>
          </a:r>
        </a:p>
      </dsp:txBody>
      <dsp:txXfrm>
        <a:off x="434045" y="1369855"/>
        <a:ext cx="1378062" cy="863058"/>
      </dsp:txXfrm>
    </dsp:sp>
    <dsp:sp modelId="{75AA1908-4C3C-44EC-94B6-D43CD209F257}">
      <dsp:nvSpPr>
        <dsp:cNvPr id="0" name=""/>
        <dsp:cNvSpPr/>
      </dsp:nvSpPr>
      <dsp:spPr>
        <a:xfrm>
          <a:off x="1029425" y="479218"/>
          <a:ext cx="3826911" cy="3826911"/>
        </a:xfrm>
        <a:custGeom>
          <a:avLst/>
          <a:gdLst/>
          <a:ahLst/>
          <a:cxnLst/>
          <a:rect l="0" t="0" r="0" b="0"/>
          <a:pathLst>
            <a:path>
              <a:moveTo>
                <a:pt x="332977" y="834844"/>
              </a:moveTo>
              <a:arcTo wR="1913455" hR="1913455" stAng="12858715" swAng="196476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7FC23-DC3C-4975-8DCB-2795A0CB1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C2EBD-6428-424A-AB09-E8490063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90710-2C21-4F7B-AC75-1310A1F3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2BF9-398B-4ADF-A330-8F296D65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5BE17-7F3D-4DF2-AD0A-6452479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00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F81E-A5ED-4059-9145-48654E0B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5B84A-3625-4887-8F36-31EF2C3C3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3D81-B51D-48BD-82A5-DEA3B3E5E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CECB2-BB94-4675-8371-EDAC0F06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20FEF-D8F6-4F1A-AB87-5B575760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210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8DC66-A94F-4B9C-9D19-70B1DE88A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80612-68DB-41C2-A42C-F6A0A3F75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5A7F2-4DF9-46B8-ACAC-82E6B005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F5E13-8993-4BCC-A065-A5591B7D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4D39A-E59D-4D88-B7F9-38CA4132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7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9B8D37-55D8-411D-BAFE-91252650C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584"/>
            <a:ext cx="12192000" cy="8084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5DF99C-8FB5-48F5-90C6-0C0CA690D195}"/>
              </a:ext>
            </a:extLst>
          </p:cNvPr>
          <p:cNvSpPr/>
          <p:nvPr userDrawn="1"/>
        </p:nvSpPr>
        <p:spPr>
          <a:xfrm>
            <a:off x="0" y="1"/>
            <a:ext cx="12192000" cy="80841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3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4D6-AF50-48C2-AB24-C411B58B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44B5-7B2D-482E-B6ED-EE8E61C0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8E04E-5EB0-4DA0-9AA3-948A4D3D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640F3-0D3A-4AC4-A743-D54F6E46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91DBE-20E1-488B-B5AD-EE53CD42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911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0DB7-59E7-421B-A237-D9A70DF27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A2C80-D6B8-4453-8A9B-C01A50200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982E6-E9EA-4F35-91A3-04C6097A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76876-FB0F-48BD-B089-A496C574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E17C-7EB8-4F87-81E7-D181921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35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7B35-6DA6-4653-9E07-6627AEF0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C093-FF92-406C-B790-378E285B7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54F64-7E64-4F6D-9355-9E5A3E201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2B062-A67D-4362-9C45-9A97CD635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EF338-F5A9-4E23-B682-3E406F4FA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9FC52-739A-4FD3-8910-FE53BBAF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45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E454-D218-4F4E-A368-FBEE3F97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EAA9A-5DF3-4183-B564-B6CC0945D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FB04D-B315-459D-BC2F-366794320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9C9F4-EC3B-44AE-9551-1A3C4DEE9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37A7A-B4F8-462D-B14D-274A4CA37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B300B-411A-4E2B-A48F-F169F392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ADB9F-F1D7-4263-84D4-C8997C75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07ABD-0D32-4391-9271-D3EB5D6E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5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B8B1-85FD-4B2B-8B0A-C482F674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80D04-685B-4AD6-9FC7-506AA6F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55466-2CC6-434A-996E-7D9464B9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7E820-2156-4049-A50E-A2BB7076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806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59D5CB-3008-41B8-B50F-F5F466F75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7AFA4-987E-4FD7-9558-F4015792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D4924-6375-49BA-9A25-D7F70D56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414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0F96-8997-4ED8-95F1-17E6479D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B63FC-B48D-4EF0-8B37-36F6229B8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4628F-6C39-4E33-A915-783C27B09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A0233-603C-497E-894E-6C826F22B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A6E7-3AB1-4B03-9D91-8647EA08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59B93-986F-4A61-887E-8B39AFD1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54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DC66-60A2-4D51-99BA-FE33E882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1DAC0-37D9-4822-9AD8-602341F5B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5FC53-D94B-46F4-B681-D40233A28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78DB6-C05F-4D29-AF1D-E642CE0A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E0BC2-B76C-40C1-97C4-77E4C91A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FB614-A2B4-4AC3-97D0-666DE9AD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551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A755E-E234-4AB6-B770-0DB01A57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02AE2-10BA-4962-8F9C-9FF87476C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87E46-BBD2-491D-A435-E5A951E31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4E43A-7563-42F7-A1DD-3F9A93A3C453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ACAA0-F85E-420D-A81F-3444ADC7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765A6-C49E-4D7A-9668-2809C59C6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E4A24-71E9-4E5B-9577-D5B8E3E876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001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gameblast.com.br/2020/05/sid-meiers-civilization-vi-gratis-epic-games-store.html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hyperlink" Target="https://www.wallpaperflare.com/chichen-itza-ancient-pyramid-mexico-maya-civilization-wallpaper-pzxdf/crop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hyperlink" Target="http://islaythedragon.com/featured/review-civilization-new-dawn/" TargetMode="External"/><Relationship Id="rId1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21" Type="http://schemas.openxmlformats.org/officeDocument/2006/relationships/hyperlink" Target="http://gaming.stackexchange.com/questions/289467/why-do-barbarian-at-soldier-units-spawn-on-city-states" TargetMode="External"/><Relationship Id="rId7" Type="http://schemas.openxmlformats.org/officeDocument/2006/relationships/diagramData" Target="../diagrams/data3.xml"/><Relationship Id="rId12" Type="http://schemas.openxmlformats.org/officeDocument/2006/relationships/image" Target="../media/image4.jpg"/><Relationship Id="rId17" Type="http://schemas.openxmlformats.org/officeDocument/2006/relationships/hyperlink" Target="https://creativecommons.org/licenses/by-nc-nd/3.0/" TargetMode="External"/><Relationship Id="rId2" Type="http://schemas.openxmlformats.org/officeDocument/2006/relationships/diagramData" Target="../diagrams/data2.xml"/><Relationship Id="rId16" Type="http://schemas.openxmlformats.org/officeDocument/2006/relationships/hyperlink" Target="https://korben.info/telecharger-civilization-vi-gratuitement.html" TargetMode="External"/><Relationship Id="rId20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5.jpeg"/><Relationship Id="rId10" Type="http://schemas.openxmlformats.org/officeDocument/2006/relationships/diagramColors" Target="../diagrams/colors3.xml"/><Relationship Id="rId19" Type="http://schemas.openxmlformats.org/officeDocument/2006/relationships/hyperlink" Target="https://www.pngall.com/civilization-game-png/" TargetMode="Externa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hyperlink" Target="https://creativecommons.org/licenses/by-nc-sa/3.0/" TargetMode="External"/><Relationship Id="rId22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E3190F-E39B-47B6-8735-2379B9352A76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Eras Demi ITC" panose="020B0805030504020804" pitchFamily="34" charset="0"/>
                <a:ea typeface="+mj-ea"/>
                <a:cs typeface="+mj-cs"/>
              </a:rPr>
              <a:t>Project Evaluation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Eras Demi ITC" panose="020B08050305040208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70251-A8FE-4E9C-8058-EA07F600EC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584"/>
            <a:ext cx="12192000" cy="808416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74681802-50A8-4E81-99BA-CCC5465706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25435"/>
              </p:ext>
            </p:extLst>
          </p:nvPr>
        </p:nvGraphicFramePr>
        <p:xfrm>
          <a:off x="4938729" y="1856472"/>
          <a:ext cx="6492875" cy="331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996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781">
        <p14:reveal/>
      </p:transition>
    </mc:Choice>
    <mc:Fallback xmlns="">
      <p:transition spd="slow" advTm="278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B8BFD-5C1F-445C-8050-CE8F451E95B0}"/>
              </a:ext>
            </a:extLst>
          </p:cNvPr>
          <p:cNvSpPr txBox="1"/>
          <p:nvPr/>
        </p:nvSpPr>
        <p:spPr>
          <a:xfrm>
            <a:off x="838200" y="0"/>
            <a:ext cx="10515599" cy="7302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600" kern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6105B-B940-9DEC-FF15-B11293EC4A76}"/>
              </a:ext>
            </a:extLst>
          </p:cNvPr>
          <p:cNvSpPr txBox="1"/>
          <p:nvPr/>
        </p:nvSpPr>
        <p:spPr>
          <a:xfrm>
            <a:off x="0" y="1669983"/>
            <a:ext cx="121919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Sitka Display Semibold" pitchFamily="2" charset="0"/>
              </a:rPr>
              <a:t>The primary objective is to offer players a rich and immersive experience, combining historical context, strategic depth, and engaging gameplay. The game aims to challenge players to think strategically, adapt to changing circumstances, and leave a lasting mark on the simulated world.</a:t>
            </a:r>
          </a:p>
          <a:p>
            <a:pPr algn="ctr"/>
            <a:endParaRPr lang="en-US" sz="2800" i="1" dirty="0">
              <a:latin typeface="Sitka Display Semibold" pitchFamily="2" charset="0"/>
            </a:endParaRPr>
          </a:p>
          <a:p>
            <a:pPr algn="ctr"/>
            <a:r>
              <a:rPr lang="en-US" sz="2800" i="1" dirty="0">
                <a:latin typeface="Sitka Display Semibold" pitchFamily="2" charset="0"/>
              </a:rPr>
              <a:t>In summary, the Civilization game project seeks to provide a comprehensive and dynamic strategy gaming experience, allowing players to shape the destiny of their civilization across the sweep of human history.</a:t>
            </a:r>
          </a:p>
          <a:p>
            <a:endParaRPr lang="en-US" sz="2400" b="1" i="1" dirty="0">
              <a:latin typeface="Sitka Banner Semibold" pitchFamily="2" charset="0"/>
            </a:endParaRPr>
          </a:p>
          <a:p>
            <a:endParaRPr lang="en-IN" sz="2400" b="1" i="1" dirty="0">
              <a:solidFill>
                <a:schemeClr val="bg1">
                  <a:lumMod val="75000"/>
                </a:schemeClr>
              </a:solidFill>
              <a:latin typeface="Sitka Banner Semibo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7C261-464E-BB9E-6C1C-54E9863D6E50}"/>
              </a:ext>
            </a:extLst>
          </p:cNvPr>
          <p:cNvSpPr txBox="1"/>
          <p:nvPr/>
        </p:nvSpPr>
        <p:spPr>
          <a:xfrm>
            <a:off x="0" y="84095"/>
            <a:ext cx="1219199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IDEA BEHIND THE PROJECT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8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7815">
        <p:cut/>
      </p:transition>
    </mc:Choice>
    <mc:Fallback xmlns="">
      <p:transition advTm="7815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B8BFD-5C1F-445C-8050-CE8F451E95B0}"/>
              </a:ext>
            </a:extLst>
          </p:cNvPr>
          <p:cNvSpPr txBox="1"/>
          <p:nvPr/>
        </p:nvSpPr>
        <p:spPr>
          <a:xfrm>
            <a:off x="838200" y="0"/>
            <a:ext cx="10515599" cy="7302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JAVA TECHNOLOGIES USED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465135B-82AC-0E2F-129D-23DB7B68B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274541"/>
              </p:ext>
            </p:extLst>
          </p:nvPr>
        </p:nvGraphicFramePr>
        <p:xfrm>
          <a:off x="-1190706" y="830179"/>
          <a:ext cx="15323418" cy="519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F713D20-F1A4-7DA3-4FCF-FC5264283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791131"/>
              </p:ext>
            </p:extLst>
          </p:nvPr>
        </p:nvGraphicFramePr>
        <p:xfrm>
          <a:off x="3153117" y="1045768"/>
          <a:ext cx="5885763" cy="4483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24E0501-E81B-44EA-8EA9-C4A08B7941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7007" y="1045768"/>
            <a:ext cx="3208217" cy="2144693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A3A21-1D4D-18BB-C122-12E4847BFC0F}"/>
              </a:ext>
            </a:extLst>
          </p:cNvPr>
          <p:cNvSpPr txBox="1"/>
          <p:nvPr/>
        </p:nvSpPr>
        <p:spPr>
          <a:xfrm>
            <a:off x="87008" y="3940092"/>
            <a:ext cx="94030" cy="6878806"/>
          </a:xfrm>
          <a:prstGeom prst="rect">
            <a:avLst/>
          </a:prstGeom>
          <a:noFill/>
          <a:effectLst>
            <a:softEdge rad="241300"/>
          </a:effectLst>
        </p:spPr>
        <p:txBody>
          <a:bodyPr wrap="square" rtlCol="0">
            <a:spAutoFit/>
          </a:bodyPr>
          <a:lstStyle/>
          <a:p>
            <a:r>
              <a:rPr lang="en-IN" sz="900">
                <a:hlinkClick r:id="rId13" tooltip="http://islaythedragon.com/featured/review-civilization-new-dawn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4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F3AA56-70CD-C428-E446-6A0D90B73F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30124" y="3400629"/>
            <a:ext cx="3114186" cy="2624823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F5874-50D1-DD07-7AE5-04CADF494BBE}"/>
              </a:ext>
            </a:extLst>
          </p:cNvPr>
          <p:cNvSpPr txBox="1"/>
          <p:nvPr/>
        </p:nvSpPr>
        <p:spPr>
          <a:xfrm>
            <a:off x="230124" y="6442118"/>
            <a:ext cx="592901" cy="1615827"/>
          </a:xfrm>
          <a:prstGeom prst="rect">
            <a:avLst/>
          </a:prstGeom>
          <a:noFill/>
          <a:effectLst>
            <a:softEdge rad="228600"/>
          </a:effectLst>
        </p:spPr>
        <p:txBody>
          <a:bodyPr wrap="square" rtlCol="0">
            <a:spAutoFit/>
          </a:bodyPr>
          <a:lstStyle/>
          <a:p>
            <a:r>
              <a:rPr lang="en-IN" sz="900">
                <a:hlinkClick r:id="rId16" tooltip="https://korben.info/telecharger-civilization-vi-gratuitement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7" tooltip="https://creativecommons.org/licenses/by-nc-nd/3.0/"/>
              </a:rPr>
              <a:t>CC BY-NC-ND</a:t>
            </a:r>
            <a:endParaRPr lang="en-IN" sz="9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3C04D1-2AFC-C21E-80FA-BA4B5DB1E4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847692" y="749041"/>
            <a:ext cx="3066110" cy="2629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264463-A192-5808-67B2-BDDEA4DE64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9038880" y="3594508"/>
            <a:ext cx="3066110" cy="2217723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CF93A8-2ACE-2D77-6A23-E910E4B871B0}"/>
              </a:ext>
            </a:extLst>
          </p:cNvPr>
          <p:cNvSpPr txBox="1"/>
          <p:nvPr/>
        </p:nvSpPr>
        <p:spPr>
          <a:xfrm>
            <a:off x="11377826" y="6978986"/>
            <a:ext cx="727163" cy="1061829"/>
          </a:xfrm>
          <a:prstGeom prst="rect">
            <a:avLst/>
          </a:prstGeom>
          <a:noFill/>
          <a:effectLst>
            <a:softEdge rad="139700"/>
          </a:effectLst>
        </p:spPr>
        <p:txBody>
          <a:bodyPr wrap="square" rtlCol="0">
            <a:spAutoFit/>
          </a:bodyPr>
          <a:lstStyle/>
          <a:p>
            <a:r>
              <a:rPr lang="en-IN" sz="900">
                <a:hlinkClick r:id="rId21" tooltip="http://gaming.stackexchange.com/questions/289467/why-do-barbarian-at-soldier-units-spawn-on-city-states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22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33531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54">
        <p14:reveal/>
      </p:transition>
    </mc:Choice>
    <mc:Fallback xmlns="">
      <p:transition spd="slow" advTm="505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B8BFD-5C1F-445C-8050-CE8F451E95B0}"/>
              </a:ext>
            </a:extLst>
          </p:cNvPr>
          <p:cNvSpPr txBox="1"/>
          <p:nvPr/>
        </p:nvSpPr>
        <p:spPr>
          <a:xfrm>
            <a:off x="838200" y="0"/>
            <a:ext cx="10515599" cy="7302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TEAM DETAILS AND WORK DISTRIBUTION</a:t>
            </a:r>
            <a:endParaRPr lang="en-US" sz="4600" kern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1366B-3EF3-4731-3F57-1328A30766FB}"/>
              </a:ext>
            </a:extLst>
          </p:cNvPr>
          <p:cNvSpPr txBox="1"/>
          <p:nvPr/>
        </p:nvSpPr>
        <p:spPr>
          <a:xfrm>
            <a:off x="86141" y="1166842"/>
            <a:ext cx="3771756" cy="480131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rtl="0" fontAlgn="base"/>
            <a:r>
              <a:rPr lang="en-US" b="1" i="1" u="sng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ISHITA SHRIVASTAVA</a:t>
            </a:r>
          </a:p>
          <a:p>
            <a:pPr algn="ctr" rtl="0" fontAlgn="base"/>
            <a:endParaRPr lang="en-US" b="1" i="1" u="sng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</a:endParaRPr>
          </a:p>
          <a:p>
            <a:pPr algn="ctr" rtl="0" fontAlgn="base"/>
            <a:r>
              <a:rPr lang="en-US" b="1" i="1" u="sng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</a:rPr>
              <a:t>Java</a:t>
            </a:r>
            <a:r>
              <a:rPr lang="en-US" b="1" i="1" u="sng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 Coding </a:t>
            </a:r>
            <a:r>
              <a:rPr lang="en-US" b="1" i="0" u="sng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US" b="1" i="0" u="sng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en-US" b="1" i="0" u="sng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US" b="1" i="0" u="sng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1" i="1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As the Java coder, she has to handle the frontend and backend development, implementing the logic that powers our car racing game and also the gaming technologies which are:-</a:t>
            </a:r>
          </a:p>
          <a:p>
            <a:pPr algn="l" rtl="0" fontAlgn="base"/>
            <a:endParaRPr lang="en-US" b="1" i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JVM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</a:rPr>
              <a:t>Java threading</a:t>
            </a:r>
            <a:endParaRPr lang="en-US" b="1" i="1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algn="l" rtl="0" fontAlgn="base"/>
            <a:endParaRPr lang="en-US" b="1" i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</a:p>
          <a:p>
            <a:pPr algn="l" rtl="0" fontAlgn="base"/>
            <a:endParaRPr lang="en-US" b="1" i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en-US" b="1" i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A0C7D-622E-0BB8-65C0-03F16E2A35EF}"/>
              </a:ext>
            </a:extLst>
          </p:cNvPr>
          <p:cNvSpPr txBox="1"/>
          <p:nvPr/>
        </p:nvSpPr>
        <p:spPr>
          <a:xfrm flipH="1">
            <a:off x="3997233" y="1166842"/>
            <a:ext cx="3596641" cy="480131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rtl="0" fontAlgn="base"/>
            <a:r>
              <a:rPr lang="en-US" b="1" i="1" u="sng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</a:rPr>
              <a:t>TISHA KUSHWAH</a:t>
            </a:r>
            <a:r>
              <a:rPr lang="en-US" sz="1800" b="1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US" b="1" i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1800" b="1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US" b="1" i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1" i="1" u="sng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User Interface</a:t>
            </a:r>
            <a:r>
              <a:rPr lang="en-US" b="1" i="1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: Designing the overall look and feel of the game, making it pleasing and easy to navigate. While not a dedicated designer she ensures that the user interface is functional and user-friendly, collaborating closely with others. </a:t>
            </a:r>
          </a:p>
          <a:p>
            <a:pPr algn="l" rtl="0" fontAlgn="base"/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US" b="1" i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1" i="1" u="sng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Graphic Design</a:t>
            </a:r>
            <a:r>
              <a:rPr lang="en-US" b="1" i="1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: Takes on the role of a graphic designer, crafting visually appealing elements and assets which adds creative touch and will enhance the 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</a:rPr>
              <a:t>gaming </a:t>
            </a:r>
            <a:r>
              <a:rPr lang="en-US" b="1" i="1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experience.</a:t>
            </a:r>
            <a:r>
              <a:rPr lang="en-US" sz="1600" b="1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85781-5E16-A818-47D1-AEC7EE8ABDA5}"/>
              </a:ext>
            </a:extLst>
          </p:cNvPr>
          <p:cNvSpPr txBox="1"/>
          <p:nvPr/>
        </p:nvSpPr>
        <p:spPr>
          <a:xfrm>
            <a:off x="7733210" y="1166842"/>
            <a:ext cx="4005945" cy="4801314"/>
          </a:xfrm>
          <a:prstGeom prst="rect">
            <a:avLst/>
          </a:prstGeom>
          <a:solidFill>
            <a:schemeClr val="bg1">
              <a:lumMod val="95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</a:rPr>
              <a:t>TANYA MISHRA</a:t>
            </a:r>
            <a:endParaRPr lang="en-US" sz="1800" b="1" i="1" u="sng" strike="noStrike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endParaRPr lang="en-US" sz="1800" b="1" i="1" u="sng" strike="noStrike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u="sng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Tool Development</a:t>
            </a:r>
            <a:r>
              <a:rPr lang="en-US" sz="1800" b="1" i="1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: She focus on the development of the practical tool  ensuring that they work seamlessly.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u="sng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Basic Java</a:t>
            </a:r>
            <a:r>
              <a:rPr lang="en-US" sz="1800" b="1" i="1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: She will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1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 the code to perform various tasks, implement algorithms, and solve problems.</a:t>
            </a:r>
            <a:endParaRPr lang="en-US" sz="1800" b="1" i="1" u="none" strike="noStrike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</a:endParaRPr>
          </a:p>
          <a:p>
            <a:endParaRPr lang="en-US" sz="1800" b="1" i="1" u="none" strike="noStrike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endParaRPr lang="en-US" sz="1800" b="1" i="1" u="none" strike="noStrike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endParaRPr lang="en-US" b="1" i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</a:endParaRPr>
          </a:p>
          <a:p>
            <a:endParaRPr lang="en-US" b="1" i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</a:endParaRPr>
          </a:p>
          <a:p>
            <a:endParaRPr lang="en-US" b="1" i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635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8488">
        <p14:reveal/>
      </p:transition>
    </mc:Choice>
    <mc:Fallback xmlns="">
      <p:transition spd="slow" advTm="848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utoShape 2" descr="150 Appreciation Thank You Message For Your Support Systems">
            <a:extLst>
              <a:ext uri="{FF2B5EF4-FFF2-40B4-BE49-F238E27FC236}">
                <a16:creationId xmlns:a16="http://schemas.microsoft.com/office/drawing/2014/main" id="{43E22B17-553B-4CE0-56BB-F9EF52920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D6839-DF17-20D0-D203-063CF122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44400" cy="68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5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811">
        <p14:reveal/>
      </p:transition>
    </mc:Choice>
    <mc:Fallback xmlns="">
      <p:transition spd="slow" advTm="811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2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5459</TotalTime>
  <Words>297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Eras Demi ITC</vt:lpstr>
      <vt:lpstr>Sitka Banner Semibold</vt:lpstr>
      <vt:lpstr>Sitka Display Semibold</vt:lpstr>
      <vt:lpstr>Söhne</vt:lpstr>
      <vt:lpstr>Times New Roman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neeraj</dc:creator>
  <cp:lastModifiedBy>Ishita Shrivastava</cp:lastModifiedBy>
  <cp:revision>11</cp:revision>
  <dcterms:created xsi:type="dcterms:W3CDTF">2021-11-05T13:18:52Z</dcterms:created>
  <dcterms:modified xsi:type="dcterms:W3CDTF">2024-03-11T19:19:51Z</dcterms:modified>
</cp:coreProperties>
</file>